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7" r:id="rId1"/>
  </p:sldMasterIdLst>
  <p:notesMasterIdLst>
    <p:notesMasterId r:id="rId3"/>
  </p:notesMasterIdLst>
  <p:handoutMasterIdLst>
    <p:handoutMasterId r:id="rId4"/>
  </p:handoutMasterIdLst>
  <p:sldIdLst>
    <p:sldId id="658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920" userDrawn="1">
          <p15:clr>
            <a:srgbClr val="A4A3A4"/>
          </p15:clr>
        </p15:guide>
        <p15:guide id="3" pos="3552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63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yan Sisson" initials="HS" lastIdx="28" clrIdx="0">
    <p:extLst>
      <p:ext uri="{19B8F6BF-5375-455C-9EA6-DF929625EA0E}">
        <p15:presenceInfo xmlns:p15="http://schemas.microsoft.com/office/powerpoint/2012/main" userId="cc789d3b397fb6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730C"/>
    <a:srgbClr val="007698"/>
    <a:srgbClr val="60B5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80474" autoAdjust="0"/>
  </p:normalViewPr>
  <p:slideViewPr>
    <p:cSldViewPr snapToGrid="0">
      <p:cViewPr varScale="1">
        <p:scale>
          <a:sx n="80" d="100"/>
          <a:sy n="80" d="100"/>
        </p:scale>
        <p:origin x="120" y="78"/>
      </p:cViewPr>
      <p:guideLst>
        <p:guide orient="horz" pos="2160"/>
        <p:guide pos="4920"/>
        <p:guide pos="3552"/>
        <p:guide pos="3840"/>
        <p:guide pos="6312"/>
      </p:guideLst>
    </p:cSldViewPr>
  </p:slideViewPr>
  <p:outlineViewPr>
    <p:cViewPr>
      <p:scale>
        <a:sx n="33" d="100"/>
        <a:sy n="33" d="100"/>
      </p:scale>
      <p:origin x="0" y="-138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50"/>
    </p:cViewPr>
  </p:sorterViewPr>
  <p:notesViewPr>
    <p:cSldViewPr snapToGrid="0">
      <p:cViewPr varScale="1">
        <p:scale>
          <a:sx n="87" d="100"/>
          <a:sy n="87" d="100"/>
        </p:scale>
        <p:origin x="576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003554-8FF4-43C6-B98E-E7175C18E6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90FB7-AE20-431D-9F93-9290A59786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64A34A7-E17A-44FA-8693-02D10E39CF7B}" type="datetimeFigureOut">
              <a:rPr lang="en-US" smtClean="0"/>
              <a:t>1/11/2021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536119-1F9F-41F1-B14C-D90FB91242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2167E9-3F6F-43E1-BADC-A230098D84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7AAFBB4-91CD-4BDC-9060-A24D39FF95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981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DE3A0C5-50BE-4692-AB72-7641B36CF1EC}" type="datetimeFigureOut">
              <a:rPr lang="en-US" smtClean="0"/>
              <a:t>1/11/2021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4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D9D87F3-4C1E-47BD-BC52-23B8D91C06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370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035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897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8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29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856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83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571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806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948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812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639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7107FF67-D00E-4DB8-8704-1535C9B8A80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1/11/2021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7F020E2D-8966-4F55-8028-6A77B18E4FD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13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jpg"/><Relationship Id="rId26" Type="http://schemas.openxmlformats.org/officeDocument/2006/relationships/image" Target="../media/image23.png"/><Relationship Id="rId3" Type="http://schemas.openxmlformats.org/officeDocument/2006/relationships/image" Target="../media/image2.png"/><Relationship Id="rId21" Type="http://schemas.openxmlformats.org/officeDocument/2006/relationships/image" Target="../media/image1.emf"/><Relationship Id="rId34" Type="http://schemas.openxmlformats.org/officeDocument/2006/relationships/image" Target="../media/image31.jpg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jpeg"/><Relationship Id="rId20" Type="http://schemas.openxmlformats.org/officeDocument/2006/relationships/oleObject" Target="../embeddings/oleObject1.bin"/><Relationship Id="rId29" Type="http://schemas.openxmlformats.org/officeDocument/2006/relationships/image" Target="../media/image26.jpg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23" Type="http://schemas.openxmlformats.org/officeDocument/2006/relationships/image" Target="../media/image20.jpeg"/><Relationship Id="rId28" Type="http://schemas.openxmlformats.org/officeDocument/2006/relationships/image" Target="../media/image25.jpeg"/><Relationship Id="rId10" Type="http://schemas.openxmlformats.org/officeDocument/2006/relationships/image" Target="../media/image9.jpeg"/><Relationship Id="rId19" Type="http://schemas.openxmlformats.org/officeDocument/2006/relationships/image" Target="../media/image18.jpg"/><Relationship Id="rId31" Type="http://schemas.openxmlformats.org/officeDocument/2006/relationships/image" Target="../media/image28.png"/><Relationship Id="rId4" Type="http://schemas.openxmlformats.org/officeDocument/2006/relationships/image" Target="../media/image3.jpg"/><Relationship Id="rId9" Type="http://schemas.openxmlformats.org/officeDocument/2006/relationships/image" Target="../media/image8.jpeg"/><Relationship Id="rId14" Type="http://schemas.openxmlformats.org/officeDocument/2006/relationships/image" Target="../media/image13.png"/><Relationship Id="rId22" Type="http://schemas.openxmlformats.org/officeDocument/2006/relationships/image" Target="../media/image19.png"/><Relationship Id="rId27" Type="http://schemas.openxmlformats.org/officeDocument/2006/relationships/image" Target="../media/image24.jpeg"/><Relationship Id="rId30" Type="http://schemas.openxmlformats.org/officeDocument/2006/relationships/image" Target="../media/image27.jpg"/><Relationship Id="rId8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C50E989-FE7B-4456-97C8-0415D39A7E05}"/>
              </a:ext>
            </a:extLst>
          </p:cNvPr>
          <p:cNvSpPr txBox="1"/>
          <p:nvPr/>
        </p:nvSpPr>
        <p:spPr>
          <a:xfrm>
            <a:off x="522513" y="223201"/>
            <a:ext cx="11146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007698"/>
                </a:solidFill>
              </a:rPr>
              <a:t>Partners and Other Supporters  of the </a:t>
            </a:r>
            <a:r>
              <a:rPr lang="en-US" sz="2800" dirty="0" err="1" smtClean="0">
                <a:solidFill>
                  <a:srgbClr val="007698"/>
                </a:solidFill>
              </a:rPr>
              <a:t>Farallones</a:t>
            </a:r>
            <a:r>
              <a:rPr lang="en-US" sz="2800" dirty="0" smtClean="0">
                <a:solidFill>
                  <a:srgbClr val="007698"/>
                </a:solidFill>
              </a:rPr>
              <a:t> Restoration</a:t>
            </a:r>
            <a:endParaRPr lang="en-US" sz="2800" dirty="0">
              <a:solidFill>
                <a:srgbClr val="007698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86" y="1091616"/>
            <a:ext cx="2171536" cy="7697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708" y="5816945"/>
            <a:ext cx="2379521" cy="9895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2669" y="2415651"/>
            <a:ext cx="1163992" cy="16593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822" y="1033195"/>
            <a:ext cx="1554818" cy="7379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0" b="19950"/>
          <a:stretch/>
        </p:blipFill>
        <p:spPr>
          <a:xfrm>
            <a:off x="10666355" y="4176047"/>
            <a:ext cx="1401724" cy="9070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4921" y="3973664"/>
            <a:ext cx="1961476" cy="6453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7" t="4755" r="30467" b="7481"/>
          <a:stretch/>
        </p:blipFill>
        <p:spPr>
          <a:xfrm>
            <a:off x="5357155" y="3595428"/>
            <a:ext cx="1128451" cy="14238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790" y="3582235"/>
            <a:ext cx="2765684" cy="40332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890" y="936326"/>
            <a:ext cx="1227212" cy="12272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762" y="4068399"/>
            <a:ext cx="3191745" cy="92356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558" y="4988099"/>
            <a:ext cx="1402739" cy="140273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727" y="5100633"/>
            <a:ext cx="2051661" cy="76937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555" y="1039557"/>
            <a:ext cx="1240110" cy="110428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55" y="4901928"/>
            <a:ext cx="1560541" cy="156054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538" y="2319102"/>
            <a:ext cx="2240034" cy="75719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520" y="2070643"/>
            <a:ext cx="1101372" cy="154192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9960431" y="5689470"/>
            <a:ext cx="1944475" cy="1152449"/>
            <a:chOff x="9891316" y="5439955"/>
            <a:chExt cx="1944475" cy="115244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89443" y="5439955"/>
              <a:ext cx="1046348" cy="840089"/>
            </a:xfrm>
            <a:prstGeom prst="rect">
              <a:avLst/>
            </a:prstGeom>
          </p:spPr>
        </p:pic>
        <p:sp>
          <p:nvSpPr>
            <p:cNvPr id="24" name="Text Placeholder 2">
              <a:extLst>
                <a:ext uri="{FF2B5EF4-FFF2-40B4-BE49-F238E27FC236}">
                  <a16:creationId xmlns:a16="http://schemas.microsoft.com/office/drawing/2014/main" id="{E87BF5F0-545B-4E3E-97C9-F0D60D22ACEA}"/>
                </a:ext>
              </a:extLst>
            </p:cNvPr>
            <p:cNvSpPr txBox="1">
              <a:spLocks/>
            </p:cNvSpPr>
            <p:nvPr/>
          </p:nvSpPr>
          <p:spPr>
            <a:xfrm>
              <a:off x="9891316" y="5923683"/>
              <a:ext cx="1713874" cy="66872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Century Expanded LT Std" panose="02040604060705020304" pitchFamily="18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0"/>
                </a:spcBef>
                <a:buNone/>
              </a:pPr>
              <a:r>
                <a:rPr lang="en-US" sz="1200" b="1" dirty="0" smtClean="0">
                  <a:latin typeface="Century Gothic" panose="020B0502020202020204" pitchFamily="34" charset="0"/>
                </a:rPr>
                <a:t>Conservation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en-US" sz="1200" b="1" dirty="0" smtClean="0">
                  <a:latin typeface="Century Gothic" panose="020B0502020202020204" pitchFamily="34" charset="0"/>
                </a:rPr>
                <a:t>                Action</a:t>
              </a:r>
            </a:p>
            <a:p>
              <a:pPr marL="0" indent="0">
                <a:spcBef>
                  <a:spcPts val="0"/>
                </a:spcBef>
                <a:buNone/>
              </a:pPr>
              <a:r>
                <a:rPr lang="en-US" sz="1200" b="1" dirty="0" smtClean="0">
                  <a:latin typeface="Century Gothic" panose="020B0502020202020204" pitchFamily="34" charset="0"/>
                </a:rPr>
                <a:t>                     League</a:t>
              </a:r>
              <a:endParaRPr lang="en-US" sz="1200" b="1" dirty="0">
                <a:latin typeface="Century Gothic" panose="020B0502020202020204" pitchFamily="34" charset="0"/>
              </a:endParaRPr>
            </a:p>
          </p:txBody>
        </p:sp>
      </p:grpSp>
      <p:graphicFrame>
        <p:nvGraphicFramePr>
          <p:cNvPr id="25" name="Object 11"/>
          <p:cNvGraphicFramePr>
            <a:graphicFrameLocks noChangeAspect="1"/>
          </p:cNvGraphicFramePr>
          <p:nvPr>
            <p:extLst/>
          </p:nvPr>
        </p:nvGraphicFramePr>
        <p:xfrm>
          <a:off x="315903" y="3694821"/>
          <a:ext cx="2059730" cy="1029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Acrobat Document" r:id="rId20" imgW="3606480" imgH="1831680" progId="Acrobat.Document.DC">
                  <p:embed/>
                </p:oleObj>
              </mc:Choice>
              <mc:Fallback>
                <p:oleObj name="Acrobat Document" r:id="rId20" imgW="3606480" imgH="1831680" progId="Acrobat.Document.DC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03" y="3694821"/>
                        <a:ext cx="2059730" cy="10298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6" name="Picture 8" descr="NFWF"/>
          <p:cNvPicPr>
            <a:picLocks noChangeAspect="1" noChangeArrowheads="1"/>
          </p:cNvPicPr>
          <p:nvPr/>
        </p:nvPicPr>
        <p:blipFill>
          <a:blip r:embed="rId22" cstate="screen"/>
          <a:srcRect/>
          <a:stretch>
            <a:fillRect/>
          </a:stretch>
        </p:blipFill>
        <p:spPr bwMode="auto">
          <a:xfrm>
            <a:off x="6552822" y="3798422"/>
            <a:ext cx="1332141" cy="1284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659" y="4976186"/>
            <a:ext cx="1555620" cy="70601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195" y="5193128"/>
            <a:ext cx="1076705" cy="992679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12" y="1113297"/>
            <a:ext cx="2400347" cy="72696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57" y="637957"/>
            <a:ext cx="1458597" cy="153638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076" y="2232627"/>
            <a:ext cx="1274620" cy="127462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83" y="2270622"/>
            <a:ext cx="2316227" cy="130287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023" y="2313870"/>
            <a:ext cx="1388370" cy="13883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341" y="2260305"/>
            <a:ext cx="1151088" cy="116259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044" y="5022561"/>
            <a:ext cx="1492897" cy="149672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81" y="5226340"/>
            <a:ext cx="1958440" cy="832283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930" y="6265695"/>
            <a:ext cx="2947902" cy="42534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819" y="2451280"/>
            <a:ext cx="1083811" cy="94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73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512DA93A-F951-4AED-A81F-973D00247611}"/>
</file>

<file path=customXml/itemProps2.xml><?xml version="1.0" encoding="utf-8"?>
<ds:datastoreItem xmlns:ds="http://schemas.openxmlformats.org/officeDocument/2006/customXml" ds:itemID="{6EB7B860-768F-4533-96AF-D0980B091648}"/>
</file>

<file path=customXml/itemProps3.xml><?xml version="1.0" encoding="utf-8"?>
<ds:datastoreItem xmlns:ds="http://schemas.openxmlformats.org/officeDocument/2006/customXml" ds:itemID="{164FEE35-F361-4A4D-97F2-AA397E69D74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16918</TotalTime>
  <Words>13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2_Office Theme</vt:lpstr>
      <vt:lpstr>Acrobat Document</vt:lpstr>
      <vt:lpstr>PowerPoint Presentation</vt:lpstr>
    </vt:vector>
  </TitlesOfParts>
  <Company>Department of Interior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Morkill, Anne</dc:creator>
  <cp:lastModifiedBy>McChesney, Gerry</cp:lastModifiedBy>
  <cp:revision>730</cp:revision>
  <cp:lastPrinted>2020-02-18T20:35:33Z</cp:lastPrinted>
  <dcterms:created xsi:type="dcterms:W3CDTF">2019-08-01T23:51:04Z</dcterms:created>
  <dcterms:modified xsi:type="dcterms:W3CDTF">2021-01-11T23:47:59Z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641500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